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9" r:id="rId5"/>
    <p:sldId id="281" r:id="rId6"/>
    <p:sldId id="260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80" r:id="rId21"/>
    <p:sldId id="273" r:id="rId22"/>
    <p:sldId id="274" r:id="rId23"/>
    <p:sldId id="275" r:id="rId24"/>
    <p:sldId id="276" r:id="rId25"/>
    <p:sldId id="277" r:id="rId26"/>
    <p:sldId id="27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55"/>
  </p:normalViewPr>
  <p:slideViewPr>
    <p:cSldViewPr snapToGrid="0" snapToObjects="1">
      <p:cViewPr>
        <p:scale>
          <a:sx n="138" d="100"/>
          <a:sy n="138" d="100"/>
        </p:scale>
        <p:origin x="192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Typical Call Outcomes</a:t>
            </a:r>
          </a:p>
        </c:rich>
      </c:tx>
      <c:layout>
        <c:manualLayout>
          <c:xMode val="edge"/>
          <c:yMode val="edge"/>
          <c:x val="0.130208821125141"/>
          <c:y val="0.16732438831886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435035228386486"/>
          <c:y val="0.281262825572218"/>
          <c:w val="0.37567028553249"/>
          <c:h val="0.546051246356636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Out</c:v>
                </c:pt>
                <c:pt idx="1">
                  <c:v>Ans</c:v>
                </c:pt>
                <c:pt idx="2">
                  <c:v>AM</c:v>
                </c:pt>
                <c:pt idx="3">
                  <c:v>Busy</c:v>
                </c:pt>
                <c:pt idx="4">
                  <c:v>NU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41.8463</c:v>
                </c:pt>
                <c:pt idx="1">
                  <c:v>35.7067</c:v>
                </c:pt>
                <c:pt idx="2">
                  <c:v>16.4953</c:v>
                </c:pt>
                <c:pt idx="3">
                  <c:v>2.8254</c:v>
                </c:pt>
                <c:pt idx="4">
                  <c:v>2.0558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35463424"/>
        <c:axId val="-2135456208"/>
      </c:barChart>
      <c:catAx>
        <c:axId val="-2135463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5456208"/>
        <c:crosses val="autoZero"/>
        <c:auto val="1"/>
        <c:lblAlgn val="ctr"/>
        <c:lblOffset val="100"/>
        <c:noMultiLvlLbl val="0"/>
      </c:catAx>
      <c:valAx>
        <c:axId val="-2135456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54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17124-E5A5-9640-ACA3-CB0720F76678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D70E7C-6E34-F143-8082-1BF91E13D681}">
      <dgm:prSet phldrT="[Text]"/>
      <dgm:spPr/>
      <dgm:t>
        <a:bodyPr/>
        <a:lstStyle/>
        <a:p>
          <a:r>
            <a:rPr lang="en-US" dirty="0" smtClean="0"/>
            <a:t>Load Simulation Data</a:t>
          </a:r>
          <a:endParaRPr lang="en-US" dirty="0"/>
        </a:p>
      </dgm:t>
    </dgm:pt>
    <dgm:pt modelId="{6AC1B68E-736C-D946-AEAE-375AD861D43B}" type="parTrans" cxnId="{49E69867-0609-5E4E-9568-7F240A97EB58}">
      <dgm:prSet/>
      <dgm:spPr/>
      <dgm:t>
        <a:bodyPr/>
        <a:lstStyle/>
        <a:p>
          <a:endParaRPr lang="en-US"/>
        </a:p>
      </dgm:t>
    </dgm:pt>
    <dgm:pt modelId="{3F49C4ED-7EBB-5A49-B75C-359EF26B4A80}" type="sibTrans" cxnId="{49E69867-0609-5E4E-9568-7F240A97EB58}">
      <dgm:prSet/>
      <dgm:spPr/>
      <dgm:t>
        <a:bodyPr/>
        <a:lstStyle/>
        <a:p>
          <a:endParaRPr lang="en-US"/>
        </a:p>
      </dgm:t>
    </dgm:pt>
    <dgm:pt modelId="{A16EFB43-0136-9E44-A3DD-1ABFE4FE8DEA}">
      <dgm:prSet/>
      <dgm:spPr/>
      <dgm:t>
        <a:bodyPr/>
        <a:lstStyle/>
        <a:p>
          <a:r>
            <a:rPr lang="en-US" dirty="0" smtClean="0"/>
            <a:t>Run Simulation</a:t>
          </a:r>
          <a:endParaRPr lang="en-US" dirty="0"/>
        </a:p>
      </dgm:t>
    </dgm:pt>
    <dgm:pt modelId="{C9ADCBBE-2A38-EC43-BB54-CF950EE17960}" type="parTrans" cxnId="{E8565741-85D0-8947-A497-CA50A7364651}">
      <dgm:prSet/>
      <dgm:spPr/>
      <dgm:t>
        <a:bodyPr/>
        <a:lstStyle/>
        <a:p>
          <a:endParaRPr lang="en-US"/>
        </a:p>
      </dgm:t>
    </dgm:pt>
    <dgm:pt modelId="{9D4304AF-41BF-4E4E-A05B-5642B9F63D07}" type="sibTrans" cxnId="{E8565741-85D0-8947-A497-CA50A7364651}">
      <dgm:prSet/>
      <dgm:spPr/>
      <dgm:t>
        <a:bodyPr/>
        <a:lstStyle/>
        <a:p>
          <a:endParaRPr lang="en-US"/>
        </a:p>
      </dgm:t>
    </dgm:pt>
    <dgm:pt modelId="{44A2F20D-6996-C642-9D3E-31859BEAF0B8}">
      <dgm:prSet/>
      <dgm:spPr/>
      <dgm:t>
        <a:bodyPr/>
        <a:lstStyle/>
        <a:p>
          <a:r>
            <a:rPr lang="en-US" dirty="0" smtClean="0"/>
            <a:t>Evaluate Model</a:t>
          </a:r>
          <a:endParaRPr lang="en-US" dirty="0"/>
        </a:p>
      </dgm:t>
    </dgm:pt>
    <dgm:pt modelId="{FBC82B76-A2D4-1742-AD84-400BC3AAD0EE}" type="parTrans" cxnId="{AAC2556D-A2C3-DA4E-BE76-37F64B28B8DC}">
      <dgm:prSet/>
      <dgm:spPr/>
      <dgm:t>
        <a:bodyPr/>
        <a:lstStyle/>
        <a:p>
          <a:endParaRPr lang="en-US"/>
        </a:p>
      </dgm:t>
    </dgm:pt>
    <dgm:pt modelId="{9E13D60A-1609-E140-BB1D-8071E32BF21A}" type="sibTrans" cxnId="{AAC2556D-A2C3-DA4E-BE76-37F64B28B8DC}">
      <dgm:prSet/>
      <dgm:spPr/>
      <dgm:t>
        <a:bodyPr/>
        <a:lstStyle/>
        <a:p>
          <a:endParaRPr lang="en-US"/>
        </a:p>
      </dgm:t>
    </dgm:pt>
    <dgm:pt modelId="{2BADD318-A887-D345-A555-B55F7D997225}" type="pres">
      <dgm:prSet presAssocID="{02317124-E5A5-9640-ACA3-CB0720F76678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E19F134-A756-584E-AEF7-23A2A768E7A5}" type="pres">
      <dgm:prSet presAssocID="{97D70E7C-6E34-F143-8082-1BF91E13D681}" presName="node" presStyleLbl="node1" presStyleIdx="0" presStyleCnt="3" custScaleX="33629" custScaleY="23280" custLinFactNeighborX="624" custLinFactNeighborY="-257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3FC672-6E0F-1645-B850-B54CCF691E3E}" type="pres">
      <dgm:prSet presAssocID="{3F49C4ED-7EBB-5A49-B75C-359EF26B4A80}" presName="sibTrans" presStyleLbl="sibTrans2D1" presStyleIdx="0" presStyleCnt="2" custScaleX="70758" custScaleY="48983"/>
      <dgm:spPr/>
      <dgm:t>
        <a:bodyPr/>
        <a:lstStyle/>
        <a:p>
          <a:endParaRPr lang="en-US"/>
        </a:p>
      </dgm:t>
    </dgm:pt>
    <dgm:pt modelId="{95BA1BA1-6730-8340-9314-1683A66258F7}" type="pres">
      <dgm:prSet presAssocID="{3F49C4ED-7EBB-5A49-B75C-359EF26B4A80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2CAAEFDD-432D-4B48-B3A6-82C4D6FE9702}" type="pres">
      <dgm:prSet presAssocID="{A16EFB43-0136-9E44-A3DD-1ABFE4FE8DEA}" presName="node" presStyleLbl="node1" presStyleIdx="1" presStyleCnt="3" custScaleX="33629" custScaleY="23280" custLinFactNeighborX="624" custLinFactNeighborY="-257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1D5C49-719F-8346-897D-28D3FF824D39}" type="pres">
      <dgm:prSet presAssocID="{9D4304AF-41BF-4E4E-A05B-5642B9F63D07}" presName="sibTrans" presStyleLbl="sibTrans2D1" presStyleIdx="1" presStyleCnt="2" custScaleX="70758" custScaleY="48983"/>
      <dgm:spPr/>
      <dgm:t>
        <a:bodyPr/>
        <a:lstStyle/>
        <a:p>
          <a:endParaRPr lang="en-US"/>
        </a:p>
      </dgm:t>
    </dgm:pt>
    <dgm:pt modelId="{BA9B525B-786D-1E41-A97C-9B89E6A32B07}" type="pres">
      <dgm:prSet presAssocID="{9D4304AF-41BF-4E4E-A05B-5642B9F63D07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A9588982-6910-194C-9250-EA2FF67438B3}" type="pres">
      <dgm:prSet presAssocID="{44A2F20D-6996-C642-9D3E-31859BEAF0B8}" presName="node" presStyleLbl="node1" presStyleIdx="2" presStyleCnt="3" custScaleX="33629" custScaleY="23280" custLinFactNeighborX="614" custLinFactNeighborY="-2579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C2556D-A2C3-DA4E-BE76-37F64B28B8DC}" srcId="{02317124-E5A5-9640-ACA3-CB0720F76678}" destId="{44A2F20D-6996-C642-9D3E-31859BEAF0B8}" srcOrd="2" destOrd="0" parTransId="{FBC82B76-A2D4-1742-AD84-400BC3AAD0EE}" sibTransId="{9E13D60A-1609-E140-BB1D-8071E32BF21A}"/>
    <dgm:cxn modelId="{49E69867-0609-5E4E-9568-7F240A97EB58}" srcId="{02317124-E5A5-9640-ACA3-CB0720F76678}" destId="{97D70E7C-6E34-F143-8082-1BF91E13D681}" srcOrd="0" destOrd="0" parTransId="{6AC1B68E-736C-D946-AEAE-375AD861D43B}" sibTransId="{3F49C4ED-7EBB-5A49-B75C-359EF26B4A80}"/>
    <dgm:cxn modelId="{340ACBBB-BC7E-E84C-BEE7-33AE0F63B2A2}" type="presOf" srcId="{3F49C4ED-7EBB-5A49-B75C-359EF26B4A80}" destId="{95BA1BA1-6730-8340-9314-1683A66258F7}" srcOrd="1" destOrd="0" presId="urn:microsoft.com/office/officeart/2005/8/layout/process1"/>
    <dgm:cxn modelId="{CC56555C-7B98-F24F-96CD-841218D4345B}" type="presOf" srcId="{9D4304AF-41BF-4E4E-A05B-5642B9F63D07}" destId="{811D5C49-719F-8346-897D-28D3FF824D39}" srcOrd="0" destOrd="0" presId="urn:microsoft.com/office/officeart/2005/8/layout/process1"/>
    <dgm:cxn modelId="{219BB20C-C7E1-F846-A3DF-A391C800CFCB}" type="presOf" srcId="{02317124-E5A5-9640-ACA3-CB0720F76678}" destId="{2BADD318-A887-D345-A555-B55F7D997225}" srcOrd="0" destOrd="0" presId="urn:microsoft.com/office/officeart/2005/8/layout/process1"/>
    <dgm:cxn modelId="{E8565741-85D0-8947-A497-CA50A7364651}" srcId="{02317124-E5A5-9640-ACA3-CB0720F76678}" destId="{A16EFB43-0136-9E44-A3DD-1ABFE4FE8DEA}" srcOrd="1" destOrd="0" parTransId="{C9ADCBBE-2A38-EC43-BB54-CF950EE17960}" sibTransId="{9D4304AF-41BF-4E4E-A05B-5642B9F63D07}"/>
    <dgm:cxn modelId="{F201935B-A762-B046-BBFB-74B6104CABED}" type="presOf" srcId="{97D70E7C-6E34-F143-8082-1BF91E13D681}" destId="{DE19F134-A756-584E-AEF7-23A2A768E7A5}" srcOrd="0" destOrd="0" presId="urn:microsoft.com/office/officeart/2005/8/layout/process1"/>
    <dgm:cxn modelId="{18770582-7B0D-224B-8DEE-DAC8B116B3DE}" type="presOf" srcId="{44A2F20D-6996-C642-9D3E-31859BEAF0B8}" destId="{A9588982-6910-194C-9250-EA2FF67438B3}" srcOrd="0" destOrd="0" presId="urn:microsoft.com/office/officeart/2005/8/layout/process1"/>
    <dgm:cxn modelId="{CB9F2161-5CED-4C41-A17F-CE8EAD432070}" type="presOf" srcId="{9D4304AF-41BF-4E4E-A05B-5642B9F63D07}" destId="{BA9B525B-786D-1E41-A97C-9B89E6A32B07}" srcOrd="1" destOrd="0" presId="urn:microsoft.com/office/officeart/2005/8/layout/process1"/>
    <dgm:cxn modelId="{4C93DE49-24FB-954A-AD6F-9D864CB8B3C1}" type="presOf" srcId="{3F49C4ED-7EBB-5A49-B75C-359EF26B4A80}" destId="{473FC672-6E0F-1645-B850-B54CCF691E3E}" srcOrd="0" destOrd="0" presId="urn:microsoft.com/office/officeart/2005/8/layout/process1"/>
    <dgm:cxn modelId="{F9C79FB3-1FAC-8E48-8681-B48F9CABF641}" type="presOf" srcId="{A16EFB43-0136-9E44-A3DD-1ABFE4FE8DEA}" destId="{2CAAEFDD-432D-4B48-B3A6-82C4D6FE9702}" srcOrd="0" destOrd="0" presId="urn:microsoft.com/office/officeart/2005/8/layout/process1"/>
    <dgm:cxn modelId="{8FAAB1CA-BEE1-374F-A744-7266BB46317E}" type="presParOf" srcId="{2BADD318-A887-D345-A555-B55F7D997225}" destId="{DE19F134-A756-584E-AEF7-23A2A768E7A5}" srcOrd="0" destOrd="0" presId="urn:microsoft.com/office/officeart/2005/8/layout/process1"/>
    <dgm:cxn modelId="{8B908E06-7063-BB40-9EF7-1D7797D9B45A}" type="presParOf" srcId="{2BADD318-A887-D345-A555-B55F7D997225}" destId="{473FC672-6E0F-1645-B850-B54CCF691E3E}" srcOrd="1" destOrd="0" presId="urn:microsoft.com/office/officeart/2005/8/layout/process1"/>
    <dgm:cxn modelId="{41DE2ED7-102A-F647-AA42-54192980DD76}" type="presParOf" srcId="{473FC672-6E0F-1645-B850-B54CCF691E3E}" destId="{95BA1BA1-6730-8340-9314-1683A66258F7}" srcOrd="0" destOrd="0" presId="urn:microsoft.com/office/officeart/2005/8/layout/process1"/>
    <dgm:cxn modelId="{00C2FAE5-097C-CF47-BF9E-67C6D80866EE}" type="presParOf" srcId="{2BADD318-A887-D345-A555-B55F7D997225}" destId="{2CAAEFDD-432D-4B48-B3A6-82C4D6FE9702}" srcOrd="2" destOrd="0" presId="urn:microsoft.com/office/officeart/2005/8/layout/process1"/>
    <dgm:cxn modelId="{E7A10EC8-52B4-C54F-BFB6-B6D49480CAE7}" type="presParOf" srcId="{2BADD318-A887-D345-A555-B55F7D997225}" destId="{811D5C49-719F-8346-897D-28D3FF824D39}" srcOrd="3" destOrd="0" presId="urn:microsoft.com/office/officeart/2005/8/layout/process1"/>
    <dgm:cxn modelId="{C64B1609-CD92-004E-B771-E659310EBCB5}" type="presParOf" srcId="{811D5C49-719F-8346-897D-28D3FF824D39}" destId="{BA9B525B-786D-1E41-A97C-9B89E6A32B07}" srcOrd="0" destOrd="0" presId="urn:microsoft.com/office/officeart/2005/8/layout/process1"/>
    <dgm:cxn modelId="{E74E088D-0875-974C-8CAA-6A8510335BD8}" type="presParOf" srcId="{2BADD318-A887-D345-A555-B55F7D997225}" destId="{A9588982-6910-194C-9250-EA2FF67438B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A72CFF-D516-6D47-B5E0-D1297B8929C4}" type="doc">
      <dgm:prSet loTypeId="urn:microsoft.com/office/officeart/2005/8/layout/hChevron3" loCatId="" qsTypeId="urn:microsoft.com/office/officeart/2005/8/quickstyle/simple4" qsCatId="simple" csTypeId="urn:microsoft.com/office/officeart/2005/8/colors/accent1_2" csCatId="accent1" phldr="1"/>
      <dgm:spPr/>
    </dgm:pt>
    <dgm:pt modelId="{D98D49E4-E104-7F48-8BC0-E3D8D9B68102}">
      <dgm:prSet phldrT="[Text]"/>
      <dgm:spPr/>
      <dgm:t>
        <a:bodyPr/>
        <a:lstStyle/>
        <a:p>
          <a:r>
            <a:rPr lang="en-US" dirty="0" smtClean="0"/>
            <a:t>T </a:t>
          </a:r>
          <a:r>
            <a:rPr lang="mr-IN" dirty="0" smtClean="0"/>
            <a:t>–</a:t>
          </a:r>
          <a:r>
            <a:rPr lang="en-US" dirty="0" smtClean="0"/>
            <a:t> 1</a:t>
          </a:r>
        </a:p>
        <a:p>
          <a:r>
            <a:rPr lang="en-US" dirty="0" smtClean="0"/>
            <a:t>(historical)</a:t>
          </a:r>
          <a:endParaRPr lang="en-US" dirty="0"/>
        </a:p>
      </dgm:t>
    </dgm:pt>
    <dgm:pt modelId="{1D06663C-1B05-1841-9116-3E9BEA8F65FC}" type="parTrans" cxnId="{2070F12E-5F3B-8549-8C41-83B7F8082434}">
      <dgm:prSet/>
      <dgm:spPr/>
      <dgm:t>
        <a:bodyPr/>
        <a:lstStyle/>
        <a:p>
          <a:endParaRPr lang="en-US"/>
        </a:p>
      </dgm:t>
    </dgm:pt>
    <dgm:pt modelId="{445A1E85-F588-6E47-A391-8E34A21DDF0F}" type="sibTrans" cxnId="{2070F12E-5F3B-8549-8C41-83B7F8082434}">
      <dgm:prSet/>
      <dgm:spPr/>
      <dgm:t>
        <a:bodyPr/>
        <a:lstStyle/>
        <a:p>
          <a:endParaRPr lang="en-US"/>
        </a:p>
      </dgm:t>
    </dgm:pt>
    <dgm:pt modelId="{EB63E26A-5317-E842-9A93-547863D6D9B5}">
      <dgm:prSet phldrT="[Text]"/>
      <dgm:spPr/>
      <dgm:t>
        <a:bodyPr/>
        <a:lstStyle/>
        <a:p>
          <a:r>
            <a:rPr lang="en-US" dirty="0" smtClean="0"/>
            <a:t>T </a:t>
          </a:r>
        </a:p>
        <a:p>
          <a:r>
            <a:rPr lang="en-US" dirty="0" smtClean="0"/>
            <a:t>(dialing, calculate new dial level)</a:t>
          </a:r>
          <a:endParaRPr lang="en-US" dirty="0"/>
        </a:p>
      </dgm:t>
    </dgm:pt>
    <dgm:pt modelId="{A058445A-01B3-CD4B-A38E-B8C49E04D022}" type="parTrans" cxnId="{81E071AF-D965-4748-A9EC-70CF0DF5F238}">
      <dgm:prSet/>
      <dgm:spPr/>
      <dgm:t>
        <a:bodyPr/>
        <a:lstStyle/>
        <a:p>
          <a:endParaRPr lang="en-US"/>
        </a:p>
      </dgm:t>
    </dgm:pt>
    <dgm:pt modelId="{CB3066F7-D7A0-6842-96C0-E7461B6CBFD8}" type="sibTrans" cxnId="{81E071AF-D965-4748-A9EC-70CF0DF5F238}">
      <dgm:prSet/>
      <dgm:spPr/>
      <dgm:t>
        <a:bodyPr/>
        <a:lstStyle/>
        <a:p>
          <a:endParaRPr lang="en-US"/>
        </a:p>
      </dgm:t>
    </dgm:pt>
    <dgm:pt modelId="{1BA07326-10E3-AF45-A887-B5E3C800F1E7}">
      <dgm:prSet phldrT="[Text]"/>
      <dgm:spPr/>
      <dgm:t>
        <a:bodyPr/>
        <a:lstStyle/>
        <a:p>
          <a:r>
            <a:rPr lang="en-US" dirty="0" smtClean="0"/>
            <a:t>T + 1</a:t>
          </a:r>
          <a:r>
            <a:rPr lang="en-US" baseline="0" dirty="0" smtClean="0"/>
            <a:t> </a:t>
          </a:r>
        </a:p>
        <a:p>
          <a:r>
            <a:rPr lang="en-US" baseline="0" dirty="0" smtClean="0"/>
            <a:t>(apply new dial level) </a:t>
          </a:r>
          <a:endParaRPr lang="en-US" dirty="0"/>
        </a:p>
      </dgm:t>
    </dgm:pt>
    <dgm:pt modelId="{54374684-CBE1-3544-BD84-5D5673A17CD7}" type="parTrans" cxnId="{2E9EF3F5-920E-E74C-9E79-572C217960A6}">
      <dgm:prSet/>
      <dgm:spPr/>
      <dgm:t>
        <a:bodyPr/>
        <a:lstStyle/>
        <a:p>
          <a:endParaRPr lang="en-US"/>
        </a:p>
      </dgm:t>
    </dgm:pt>
    <dgm:pt modelId="{E903CFD4-E707-D94D-900F-DFD4B5AD5CD5}" type="sibTrans" cxnId="{2E9EF3F5-920E-E74C-9E79-572C217960A6}">
      <dgm:prSet/>
      <dgm:spPr/>
      <dgm:t>
        <a:bodyPr/>
        <a:lstStyle/>
        <a:p>
          <a:endParaRPr lang="en-US"/>
        </a:p>
      </dgm:t>
    </dgm:pt>
    <dgm:pt modelId="{1238E9D3-C9F5-4E48-B98A-9D55558C5C1C}" type="pres">
      <dgm:prSet presAssocID="{42A72CFF-D516-6D47-B5E0-D1297B8929C4}" presName="Name0" presStyleCnt="0">
        <dgm:presLayoutVars>
          <dgm:dir/>
          <dgm:resizeHandles val="exact"/>
        </dgm:presLayoutVars>
      </dgm:prSet>
      <dgm:spPr/>
    </dgm:pt>
    <dgm:pt modelId="{47D721D3-50C1-E342-97A8-1F0BA606B50F}" type="pres">
      <dgm:prSet presAssocID="{D98D49E4-E104-7F48-8BC0-E3D8D9B68102}" presName="parTxOnly" presStyleLbl="node1" presStyleIdx="0" presStyleCnt="3">
        <dgm:presLayoutVars>
          <dgm:bulletEnabled val="1"/>
        </dgm:presLayoutVars>
      </dgm:prSet>
      <dgm:spPr/>
    </dgm:pt>
    <dgm:pt modelId="{3F330CEE-71EB-EE48-9D4B-E844E0D96A51}" type="pres">
      <dgm:prSet presAssocID="{445A1E85-F588-6E47-A391-8E34A21DDF0F}" presName="parSpace" presStyleCnt="0"/>
      <dgm:spPr/>
    </dgm:pt>
    <dgm:pt modelId="{1DE99AED-CD60-554A-984E-585A50BB7C89}" type="pres">
      <dgm:prSet presAssocID="{EB63E26A-5317-E842-9A93-547863D6D9B5}" presName="parTxOnly" presStyleLbl="node1" presStyleIdx="1" presStyleCnt="3">
        <dgm:presLayoutVars>
          <dgm:bulletEnabled val="1"/>
        </dgm:presLayoutVars>
      </dgm:prSet>
      <dgm:spPr/>
    </dgm:pt>
    <dgm:pt modelId="{0B607650-643B-0044-B976-09637E1322DB}" type="pres">
      <dgm:prSet presAssocID="{CB3066F7-D7A0-6842-96C0-E7461B6CBFD8}" presName="parSpace" presStyleCnt="0"/>
      <dgm:spPr/>
    </dgm:pt>
    <dgm:pt modelId="{7E7D7022-4999-064F-B036-6ACD75C0BD61}" type="pres">
      <dgm:prSet presAssocID="{1BA07326-10E3-AF45-A887-B5E3C800F1E7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0F444E2C-17BA-EC48-8B79-85F811B888E1}" type="presOf" srcId="{D98D49E4-E104-7F48-8BC0-E3D8D9B68102}" destId="{47D721D3-50C1-E342-97A8-1F0BA606B50F}" srcOrd="0" destOrd="0" presId="urn:microsoft.com/office/officeart/2005/8/layout/hChevron3"/>
    <dgm:cxn modelId="{D881E258-3391-1143-8A25-F425C8B4AB61}" type="presOf" srcId="{42A72CFF-D516-6D47-B5E0-D1297B8929C4}" destId="{1238E9D3-C9F5-4E48-B98A-9D55558C5C1C}" srcOrd="0" destOrd="0" presId="urn:microsoft.com/office/officeart/2005/8/layout/hChevron3"/>
    <dgm:cxn modelId="{2E9EF3F5-920E-E74C-9E79-572C217960A6}" srcId="{42A72CFF-D516-6D47-B5E0-D1297B8929C4}" destId="{1BA07326-10E3-AF45-A887-B5E3C800F1E7}" srcOrd="2" destOrd="0" parTransId="{54374684-CBE1-3544-BD84-5D5673A17CD7}" sibTransId="{E903CFD4-E707-D94D-900F-DFD4B5AD5CD5}"/>
    <dgm:cxn modelId="{42EAFFEE-FAB8-874B-8DE5-17DE36F5CFB4}" type="presOf" srcId="{EB63E26A-5317-E842-9A93-547863D6D9B5}" destId="{1DE99AED-CD60-554A-984E-585A50BB7C89}" srcOrd="0" destOrd="0" presId="urn:microsoft.com/office/officeart/2005/8/layout/hChevron3"/>
    <dgm:cxn modelId="{62DBB252-BBA3-F84C-A70A-AD528B0488B9}" type="presOf" srcId="{1BA07326-10E3-AF45-A887-B5E3C800F1E7}" destId="{7E7D7022-4999-064F-B036-6ACD75C0BD61}" srcOrd="0" destOrd="0" presId="urn:microsoft.com/office/officeart/2005/8/layout/hChevron3"/>
    <dgm:cxn modelId="{81E071AF-D965-4748-A9EC-70CF0DF5F238}" srcId="{42A72CFF-D516-6D47-B5E0-D1297B8929C4}" destId="{EB63E26A-5317-E842-9A93-547863D6D9B5}" srcOrd="1" destOrd="0" parTransId="{A058445A-01B3-CD4B-A38E-B8C49E04D022}" sibTransId="{CB3066F7-D7A0-6842-96C0-E7461B6CBFD8}"/>
    <dgm:cxn modelId="{2070F12E-5F3B-8549-8C41-83B7F8082434}" srcId="{42A72CFF-D516-6D47-B5E0-D1297B8929C4}" destId="{D98D49E4-E104-7F48-8BC0-E3D8D9B68102}" srcOrd="0" destOrd="0" parTransId="{1D06663C-1B05-1841-9116-3E9BEA8F65FC}" sibTransId="{445A1E85-F588-6E47-A391-8E34A21DDF0F}"/>
    <dgm:cxn modelId="{184DF241-7943-B042-8367-61FDD807B7F6}" type="presParOf" srcId="{1238E9D3-C9F5-4E48-B98A-9D55558C5C1C}" destId="{47D721D3-50C1-E342-97A8-1F0BA606B50F}" srcOrd="0" destOrd="0" presId="urn:microsoft.com/office/officeart/2005/8/layout/hChevron3"/>
    <dgm:cxn modelId="{36AF45FC-0480-2E47-B0C9-B798D1C64CB8}" type="presParOf" srcId="{1238E9D3-C9F5-4E48-B98A-9D55558C5C1C}" destId="{3F330CEE-71EB-EE48-9D4B-E844E0D96A51}" srcOrd="1" destOrd="0" presId="urn:microsoft.com/office/officeart/2005/8/layout/hChevron3"/>
    <dgm:cxn modelId="{CBFB5F08-0C3D-FA4A-AC6B-A3185E51C9F8}" type="presParOf" srcId="{1238E9D3-C9F5-4E48-B98A-9D55558C5C1C}" destId="{1DE99AED-CD60-554A-984E-585A50BB7C89}" srcOrd="2" destOrd="0" presId="urn:microsoft.com/office/officeart/2005/8/layout/hChevron3"/>
    <dgm:cxn modelId="{DB851B64-1ED3-7540-AEC1-DA49CBCD87F7}" type="presParOf" srcId="{1238E9D3-C9F5-4E48-B98A-9D55558C5C1C}" destId="{0B607650-643B-0044-B976-09637E1322DB}" srcOrd="3" destOrd="0" presId="urn:microsoft.com/office/officeart/2005/8/layout/hChevron3"/>
    <dgm:cxn modelId="{94FD61C2-377D-384D-ABBB-FE1C42FBCB78}" type="presParOf" srcId="{1238E9D3-C9F5-4E48-B98A-9D55558C5C1C}" destId="{7E7D7022-4999-064F-B036-6ACD75C0BD61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2A72CFF-D516-6D47-B5E0-D1297B8929C4}" type="doc">
      <dgm:prSet loTypeId="urn:microsoft.com/office/officeart/2005/8/layout/hChevron3" loCatId="" qsTypeId="urn:microsoft.com/office/officeart/2005/8/quickstyle/simple4" qsCatId="simple" csTypeId="urn:microsoft.com/office/officeart/2005/8/colors/accent1_2" csCatId="accent1" phldr="1"/>
      <dgm:spPr/>
    </dgm:pt>
    <dgm:pt modelId="{D98D49E4-E104-7F48-8BC0-E3D8D9B68102}">
      <dgm:prSet phldrT="[Text]"/>
      <dgm:spPr/>
      <dgm:t>
        <a:bodyPr/>
        <a:lstStyle/>
        <a:p>
          <a:r>
            <a:rPr lang="en-AU" dirty="0" smtClean="0"/>
            <a:t>Simulation</a:t>
          </a:r>
          <a:endParaRPr lang="en-US" dirty="0" smtClean="0"/>
        </a:p>
        <a:p>
          <a:r>
            <a:rPr lang="en-US" dirty="0" smtClean="0"/>
            <a:t>(Ensemble</a:t>
          </a:r>
          <a:r>
            <a:rPr lang="en-US" baseline="0" dirty="0" smtClean="0"/>
            <a:t> techniques</a:t>
          </a:r>
          <a:r>
            <a:rPr lang="en-US" dirty="0" smtClean="0"/>
            <a:t>)</a:t>
          </a:r>
          <a:endParaRPr lang="en-US" dirty="0"/>
        </a:p>
      </dgm:t>
    </dgm:pt>
    <dgm:pt modelId="{1D06663C-1B05-1841-9116-3E9BEA8F65FC}" type="parTrans" cxnId="{2070F12E-5F3B-8549-8C41-83B7F8082434}">
      <dgm:prSet/>
      <dgm:spPr/>
      <dgm:t>
        <a:bodyPr/>
        <a:lstStyle/>
        <a:p>
          <a:endParaRPr lang="en-US"/>
        </a:p>
      </dgm:t>
    </dgm:pt>
    <dgm:pt modelId="{445A1E85-F588-6E47-A391-8E34A21DDF0F}" type="sibTrans" cxnId="{2070F12E-5F3B-8549-8C41-83B7F8082434}">
      <dgm:prSet/>
      <dgm:spPr/>
      <dgm:t>
        <a:bodyPr/>
        <a:lstStyle/>
        <a:p>
          <a:endParaRPr lang="en-US"/>
        </a:p>
      </dgm:t>
    </dgm:pt>
    <dgm:pt modelId="{EB63E26A-5317-E842-9A93-547863D6D9B5}">
      <dgm:prSet phldrT="[Text]"/>
      <dgm:spPr/>
      <dgm:t>
        <a:bodyPr/>
        <a:lstStyle/>
        <a:p>
          <a:r>
            <a:rPr lang="en-US" dirty="0" smtClean="0"/>
            <a:t>Supervised</a:t>
          </a:r>
          <a:r>
            <a:rPr lang="en-US" baseline="0" dirty="0" smtClean="0"/>
            <a:t> Learning</a:t>
          </a:r>
          <a:r>
            <a:rPr lang="en-US" dirty="0" smtClean="0"/>
            <a:t> </a:t>
          </a:r>
        </a:p>
        <a:p>
          <a:r>
            <a:rPr lang="en-US" dirty="0" smtClean="0"/>
            <a:t>(Neural Network)</a:t>
          </a:r>
          <a:endParaRPr lang="en-US" dirty="0"/>
        </a:p>
      </dgm:t>
    </dgm:pt>
    <dgm:pt modelId="{A058445A-01B3-CD4B-A38E-B8C49E04D022}" type="parTrans" cxnId="{81E071AF-D965-4748-A9EC-70CF0DF5F238}">
      <dgm:prSet/>
      <dgm:spPr/>
      <dgm:t>
        <a:bodyPr/>
        <a:lstStyle/>
        <a:p>
          <a:endParaRPr lang="en-US"/>
        </a:p>
      </dgm:t>
    </dgm:pt>
    <dgm:pt modelId="{CB3066F7-D7A0-6842-96C0-E7461B6CBFD8}" type="sibTrans" cxnId="{81E071AF-D965-4748-A9EC-70CF0DF5F238}">
      <dgm:prSet/>
      <dgm:spPr/>
      <dgm:t>
        <a:bodyPr/>
        <a:lstStyle/>
        <a:p>
          <a:endParaRPr lang="en-US"/>
        </a:p>
      </dgm:t>
    </dgm:pt>
    <dgm:pt modelId="{1BA07326-10E3-AF45-A887-B5E3C800F1E7}">
      <dgm:prSet phldrT="[Text]"/>
      <dgm:spPr/>
      <dgm:t>
        <a:bodyPr/>
        <a:lstStyle/>
        <a:p>
          <a:r>
            <a:rPr lang="en-US" dirty="0" smtClean="0"/>
            <a:t>Validate (and run in</a:t>
          </a:r>
          <a:r>
            <a:rPr lang="en-US" baseline="0" dirty="0" smtClean="0"/>
            <a:t> real-time environment)</a:t>
          </a:r>
          <a:endParaRPr lang="en-US" dirty="0"/>
        </a:p>
      </dgm:t>
    </dgm:pt>
    <dgm:pt modelId="{54374684-CBE1-3544-BD84-5D5673A17CD7}" type="parTrans" cxnId="{2E9EF3F5-920E-E74C-9E79-572C217960A6}">
      <dgm:prSet/>
      <dgm:spPr/>
      <dgm:t>
        <a:bodyPr/>
        <a:lstStyle/>
        <a:p>
          <a:endParaRPr lang="en-US"/>
        </a:p>
      </dgm:t>
    </dgm:pt>
    <dgm:pt modelId="{E903CFD4-E707-D94D-900F-DFD4B5AD5CD5}" type="sibTrans" cxnId="{2E9EF3F5-920E-E74C-9E79-572C217960A6}">
      <dgm:prSet/>
      <dgm:spPr/>
      <dgm:t>
        <a:bodyPr/>
        <a:lstStyle/>
        <a:p>
          <a:endParaRPr lang="en-US"/>
        </a:p>
      </dgm:t>
    </dgm:pt>
    <dgm:pt modelId="{1238E9D3-C9F5-4E48-B98A-9D55558C5C1C}" type="pres">
      <dgm:prSet presAssocID="{42A72CFF-D516-6D47-B5E0-D1297B8929C4}" presName="Name0" presStyleCnt="0">
        <dgm:presLayoutVars>
          <dgm:dir/>
          <dgm:resizeHandles val="exact"/>
        </dgm:presLayoutVars>
      </dgm:prSet>
      <dgm:spPr/>
    </dgm:pt>
    <dgm:pt modelId="{47D721D3-50C1-E342-97A8-1F0BA606B50F}" type="pres">
      <dgm:prSet presAssocID="{D98D49E4-E104-7F48-8BC0-E3D8D9B68102}" presName="parTxOnly" presStyleLbl="node1" presStyleIdx="0" presStyleCnt="3">
        <dgm:presLayoutVars>
          <dgm:bulletEnabled val="1"/>
        </dgm:presLayoutVars>
      </dgm:prSet>
      <dgm:spPr/>
    </dgm:pt>
    <dgm:pt modelId="{3F330CEE-71EB-EE48-9D4B-E844E0D96A51}" type="pres">
      <dgm:prSet presAssocID="{445A1E85-F588-6E47-A391-8E34A21DDF0F}" presName="parSpace" presStyleCnt="0"/>
      <dgm:spPr/>
    </dgm:pt>
    <dgm:pt modelId="{1DE99AED-CD60-554A-984E-585A50BB7C89}" type="pres">
      <dgm:prSet presAssocID="{EB63E26A-5317-E842-9A93-547863D6D9B5}" presName="parTxOnly" presStyleLbl="node1" presStyleIdx="1" presStyleCnt="3">
        <dgm:presLayoutVars>
          <dgm:bulletEnabled val="1"/>
        </dgm:presLayoutVars>
      </dgm:prSet>
      <dgm:spPr/>
    </dgm:pt>
    <dgm:pt modelId="{0B607650-643B-0044-B976-09637E1322DB}" type="pres">
      <dgm:prSet presAssocID="{CB3066F7-D7A0-6842-96C0-E7461B6CBFD8}" presName="parSpace" presStyleCnt="0"/>
      <dgm:spPr/>
    </dgm:pt>
    <dgm:pt modelId="{7E7D7022-4999-064F-B036-6ACD75C0BD61}" type="pres">
      <dgm:prSet presAssocID="{1BA07326-10E3-AF45-A887-B5E3C800F1E7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92ECC03E-487F-5D42-99A7-BA27B1E468E9}" type="presOf" srcId="{42A72CFF-D516-6D47-B5E0-D1297B8929C4}" destId="{1238E9D3-C9F5-4E48-B98A-9D55558C5C1C}" srcOrd="0" destOrd="0" presId="urn:microsoft.com/office/officeart/2005/8/layout/hChevron3"/>
    <dgm:cxn modelId="{2E9EF3F5-920E-E74C-9E79-572C217960A6}" srcId="{42A72CFF-D516-6D47-B5E0-D1297B8929C4}" destId="{1BA07326-10E3-AF45-A887-B5E3C800F1E7}" srcOrd="2" destOrd="0" parTransId="{54374684-CBE1-3544-BD84-5D5673A17CD7}" sibTransId="{E903CFD4-E707-D94D-900F-DFD4B5AD5CD5}"/>
    <dgm:cxn modelId="{91ADA2B6-1C07-414E-95B0-89FB187F590B}" type="presOf" srcId="{D98D49E4-E104-7F48-8BC0-E3D8D9B68102}" destId="{47D721D3-50C1-E342-97A8-1F0BA606B50F}" srcOrd="0" destOrd="0" presId="urn:microsoft.com/office/officeart/2005/8/layout/hChevron3"/>
    <dgm:cxn modelId="{4096BC2B-FC30-D245-8778-0572BE123F01}" type="presOf" srcId="{EB63E26A-5317-E842-9A93-547863D6D9B5}" destId="{1DE99AED-CD60-554A-984E-585A50BB7C89}" srcOrd="0" destOrd="0" presId="urn:microsoft.com/office/officeart/2005/8/layout/hChevron3"/>
    <dgm:cxn modelId="{81E071AF-D965-4748-A9EC-70CF0DF5F238}" srcId="{42A72CFF-D516-6D47-B5E0-D1297B8929C4}" destId="{EB63E26A-5317-E842-9A93-547863D6D9B5}" srcOrd="1" destOrd="0" parTransId="{A058445A-01B3-CD4B-A38E-B8C49E04D022}" sibTransId="{CB3066F7-D7A0-6842-96C0-E7461B6CBFD8}"/>
    <dgm:cxn modelId="{7B3AF70B-EA2C-1447-946B-0138C7F7EEAE}" type="presOf" srcId="{1BA07326-10E3-AF45-A887-B5E3C800F1E7}" destId="{7E7D7022-4999-064F-B036-6ACD75C0BD61}" srcOrd="0" destOrd="0" presId="urn:microsoft.com/office/officeart/2005/8/layout/hChevron3"/>
    <dgm:cxn modelId="{2070F12E-5F3B-8549-8C41-83B7F8082434}" srcId="{42A72CFF-D516-6D47-B5E0-D1297B8929C4}" destId="{D98D49E4-E104-7F48-8BC0-E3D8D9B68102}" srcOrd="0" destOrd="0" parTransId="{1D06663C-1B05-1841-9116-3E9BEA8F65FC}" sibTransId="{445A1E85-F588-6E47-A391-8E34A21DDF0F}"/>
    <dgm:cxn modelId="{AC29E627-3083-7C48-B87C-4AB897036A0D}" type="presParOf" srcId="{1238E9D3-C9F5-4E48-B98A-9D55558C5C1C}" destId="{47D721D3-50C1-E342-97A8-1F0BA606B50F}" srcOrd="0" destOrd="0" presId="urn:microsoft.com/office/officeart/2005/8/layout/hChevron3"/>
    <dgm:cxn modelId="{DEB61863-C0E4-A44F-BB20-9850D7F03C8C}" type="presParOf" srcId="{1238E9D3-C9F5-4E48-B98A-9D55558C5C1C}" destId="{3F330CEE-71EB-EE48-9D4B-E844E0D96A51}" srcOrd="1" destOrd="0" presId="urn:microsoft.com/office/officeart/2005/8/layout/hChevron3"/>
    <dgm:cxn modelId="{1B069BE4-6E02-374F-8213-8AB62A321F48}" type="presParOf" srcId="{1238E9D3-C9F5-4E48-B98A-9D55558C5C1C}" destId="{1DE99AED-CD60-554A-984E-585A50BB7C89}" srcOrd="2" destOrd="0" presId="urn:microsoft.com/office/officeart/2005/8/layout/hChevron3"/>
    <dgm:cxn modelId="{4555B95D-F5AF-E645-8D3A-2772D7B79609}" type="presParOf" srcId="{1238E9D3-C9F5-4E48-B98A-9D55558C5C1C}" destId="{0B607650-643B-0044-B976-09637E1322DB}" srcOrd="3" destOrd="0" presId="urn:microsoft.com/office/officeart/2005/8/layout/hChevron3"/>
    <dgm:cxn modelId="{99BFAB13-F3BA-E64D-BBAF-F259758614D6}" type="presParOf" srcId="{1238E9D3-C9F5-4E48-B98A-9D55558C5C1C}" destId="{7E7D7022-4999-064F-B036-6ACD75C0BD61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19F134-A756-584E-AEF7-23A2A768E7A5}">
      <dsp:nvSpPr>
        <dsp:cNvPr id="0" name=""/>
        <dsp:cNvSpPr/>
      </dsp:nvSpPr>
      <dsp:spPr>
        <a:xfrm>
          <a:off x="20493" y="762515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Load Simulation Data</a:t>
          </a:r>
          <a:endParaRPr lang="en-US" sz="2000" kern="1200" dirty="0"/>
        </a:p>
      </dsp:txBody>
      <dsp:txXfrm>
        <a:off x="43238" y="785260"/>
        <a:ext cx="1824155" cy="731078"/>
      </dsp:txXfrm>
    </dsp:sp>
    <dsp:sp modelId="{473FC672-6E0F-1645-B850-B54CCF691E3E}">
      <dsp:nvSpPr>
        <dsp:cNvPr id="0" name=""/>
        <dsp:cNvSpPr/>
      </dsp:nvSpPr>
      <dsp:spPr>
        <a:xfrm>
          <a:off x="2618430" y="813113"/>
          <a:ext cx="833982" cy="67537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2618430" y="948187"/>
        <a:ext cx="631371" cy="405223"/>
      </dsp:txXfrm>
    </dsp:sp>
    <dsp:sp modelId="{2CAAEFDD-432D-4B48-B3A6-82C4D6FE9702}">
      <dsp:nvSpPr>
        <dsp:cNvPr id="0" name=""/>
        <dsp:cNvSpPr/>
      </dsp:nvSpPr>
      <dsp:spPr>
        <a:xfrm>
          <a:off x="4113988" y="762515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Run Simulation</a:t>
          </a:r>
          <a:endParaRPr lang="en-US" sz="2000" kern="1200" dirty="0"/>
        </a:p>
      </dsp:txBody>
      <dsp:txXfrm>
        <a:off x="4136733" y="785260"/>
        <a:ext cx="1824155" cy="731078"/>
      </dsp:txXfrm>
    </dsp:sp>
    <dsp:sp modelId="{811D5C49-719F-8346-897D-28D3FF824D39}">
      <dsp:nvSpPr>
        <dsp:cNvPr id="0" name=""/>
        <dsp:cNvSpPr/>
      </dsp:nvSpPr>
      <dsp:spPr>
        <a:xfrm>
          <a:off x="6705792" y="813113"/>
          <a:ext cx="826958" cy="67537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tint val="60000"/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600" kern="1200"/>
        </a:p>
      </dsp:txBody>
      <dsp:txXfrm>
        <a:off x="6705792" y="948187"/>
        <a:ext cx="624347" cy="405223"/>
      </dsp:txXfrm>
    </dsp:sp>
    <dsp:sp modelId="{A9588982-6910-194C-9250-EA2FF67438B3}">
      <dsp:nvSpPr>
        <dsp:cNvPr id="0" name=""/>
        <dsp:cNvSpPr/>
      </dsp:nvSpPr>
      <dsp:spPr>
        <a:xfrm>
          <a:off x="8188754" y="762515"/>
          <a:ext cx="1869645" cy="77656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Evaluate Model</a:t>
          </a:r>
          <a:endParaRPr lang="en-US" sz="2000" kern="1200" dirty="0"/>
        </a:p>
      </dsp:txBody>
      <dsp:txXfrm>
        <a:off x="8211499" y="785260"/>
        <a:ext cx="1824155" cy="7310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721D3-50C1-E342-97A8-1F0BA606B50F}">
      <dsp:nvSpPr>
        <dsp:cNvPr id="0" name=""/>
        <dsp:cNvSpPr/>
      </dsp:nvSpPr>
      <dsp:spPr>
        <a:xfrm>
          <a:off x="2983" y="379179"/>
          <a:ext cx="2608753" cy="1043501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</a:t>
          </a:r>
          <a:r>
            <a:rPr lang="mr-IN" sz="1600" kern="1200" dirty="0" smtClean="0"/>
            <a:t>–</a:t>
          </a:r>
          <a:r>
            <a:rPr lang="en-US" sz="1600" kern="1200" dirty="0" smtClean="0"/>
            <a:t> 1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(historical)</a:t>
          </a:r>
          <a:endParaRPr lang="en-US" sz="1600" kern="1200" dirty="0"/>
        </a:p>
      </dsp:txBody>
      <dsp:txXfrm>
        <a:off x="2983" y="379179"/>
        <a:ext cx="2347878" cy="1043501"/>
      </dsp:txXfrm>
    </dsp:sp>
    <dsp:sp modelId="{1DE99AED-CD60-554A-984E-585A50BB7C89}">
      <dsp:nvSpPr>
        <dsp:cNvPr id="0" name=""/>
        <dsp:cNvSpPr/>
      </dsp:nvSpPr>
      <dsp:spPr>
        <a:xfrm>
          <a:off x="2089986" y="379179"/>
          <a:ext cx="2608753" cy="104350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(dialing, calculate new dial level)</a:t>
          </a:r>
          <a:endParaRPr lang="en-US" sz="1600" kern="1200" dirty="0"/>
        </a:p>
      </dsp:txBody>
      <dsp:txXfrm>
        <a:off x="2611737" y="379179"/>
        <a:ext cx="1565252" cy="1043501"/>
      </dsp:txXfrm>
    </dsp:sp>
    <dsp:sp modelId="{7E7D7022-4999-064F-B036-6ACD75C0BD61}">
      <dsp:nvSpPr>
        <dsp:cNvPr id="0" name=""/>
        <dsp:cNvSpPr/>
      </dsp:nvSpPr>
      <dsp:spPr>
        <a:xfrm>
          <a:off x="4176989" y="379179"/>
          <a:ext cx="2608753" cy="1043501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T + 1</a:t>
          </a:r>
          <a:r>
            <a:rPr lang="en-US" sz="1600" kern="1200" baseline="0" dirty="0" smtClean="0"/>
            <a:t>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baseline="0" dirty="0" smtClean="0"/>
            <a:t>(apply new dial level) </a:t>
          </a:r>
          <a:endParaRPr lang="en-US" sz="1600" kern="1200" dirty="0"/>
        </a:p>
      </dsp:txBody>
      <dsp:txXfrm>
        <a:off x="4698740" y="379179"/>
        <a:ext cx="1565252" cy="10435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D721D3-50C1-E342-97A8-1F0BA606B50F}">
      <dsp:nvSpPr>
        <dsp:cNvPr id="0" name=""/>
        <dsp:cNvSpPr/>
      </dsp:nvSpPr>
      <dsp:spPr>
        <a:xfrm>
          <a:off x="2484" y="369414"/>
          <a:ext cx="2172186" cy="86887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342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AU" sz="1300" kern="1200" dirty="0" smtClean="0"/>
            <a:t>Simulation</a:t>
          </a:r>
          <a:endParaRPr lang="en-US" sz="1300" kern="1200" dirty="0" smtClean="0"/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(Ensemble</a:t>
          </a:r>
          <a:r>
            <a:rPr lang="en-US" sz="1300" kern="1200" baseline="0" dirty="0" smtClean="0"/>
            <a:t> techniques</a:t>
          </a:r>
          <a:r>
            <a:rPr lang="en-US" sz="1300" kern="1200" dirty="0" smtClean="0"/>
            <a:t>)</a:t>
          </a:r>
          <a:endParaRPr lang="en-US" sz="1300" kern="1200" dirty="0"/>
        </a:p>
      </dsp:txBody>
      <dsp:txXfrm>
        <a:off x="2484" y="369414"/>
        <a:ext cx="1954968" cy="868874"/>
      </dsp:txXfrm>
    </dsp:sp>
    <dsp:sp modelId="{1DE99AED-CD60-554A-984E-585A50BB7C89}">
      <dsp:nvSpPr>
        <dsp:cNvPr id="0" name=""/>
        <dsp:cNvSpPr/>
      </dsp:nvSpPr>
      <dsp:spPr>
        <a:xfrm>
          <a:off x="1740233" y="369414"/>
          <a:ext cx="2172186" cy="86887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Supervised</a:t>
          </a:r>
          <a:r>
            <a:rPr lang="en-US" sz="1300" kern="1200" baseline="0" dirty="0" smtClean="0"/>
            <a:t> Learning</a:t>
          </a:r>
          <a:r>
            <a:rPr lang="en-US" sz="1300" kern="1200" dirty="0" smtClean="0"/>
            <a:t> </a:t>
          </a:r>
        </a:p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(Neural Network)</a:t>
          </a:r>
          <a:endParaRPr lang="en-US" sz="1300" kern="1200" dirty="0"/>
        </a:p>
      </dsp:txBody>
      <dsp:txXfrm>
        <a:off x="2174670" y="369414"/>
        <a:ext cx="1303312" cy="868874"/>
      </dsp:txXfrm>
    </dsp:sp>
    <dsp:sp modelId="{7E7D7022-4999-064F-B036-6ACD75C0BD61}">
      <dsp:nvSpPr>
        <dsp:cNvPr id="0" name=""/>
        <dsp:cNvSpPr/>
      </dsp:nvSpPr>
      <dsp:spPr>
        <a:xfrm>
          <a:off x="3477983" y="369414"/>
          <a:ext cx="2172186" cy="86887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1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2007" tIns="34671" rIns="17336" bIns="34671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Validate (and run in</a:t>
          </a:r>
          <a:r>
            <a:rPr lang="en-US" sz="1300" kern="1200" baseline="0" dirty="0" smtClean="0"/>
            <a:t> real-time environment)</a:t>
          </a:r>
          <a:endParaRPr lang="en-US" sz="1300" kern="1200" dirty="0"/>
        </a:p>
      </dsp:txBody>
      <dsp:txXfrm>
        <a:off x="3912420" y="369414"/>
        <a:ext cx="1303312" cy="868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0.52729</cdr:x>
      <cdr:y>0.33547</cdr:y>
    </cdr:from>
    <cdr:to>
      <cdr:x>0.97726</cdr:x>
      <cdr:y>0.58115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5303518" y="1349519"/>
          <a:ext cx="4525819" cy="9882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800" dirty="0" err="1"/>
            <a:t>p</a:t>
          </a:r>
          <a:r>
            <a:rPr lang="en-US" sz="1800" baseline="-25000" dirty="0" err="1" smtClean="0"/>
            <a:t>answer</a:t>
          </a:r>
          <a:r>
            <a:rPr lang="en-US" sz="1800" dirty="0" smtClean="0"/>
            <a:t> = 0.36</a:t>
          </a:r>
        </a:p>
        <a:p xmlns:a="http://schemas.openxmlformats.org/drawingml/2006/main">
          <a:r>
            <a:rPr lang="en-US" sz="1800" dirty="0" err="1"/>
            <a:t>p</a:t>
          </a:r>
          <a:r>
            <a:rPr lang="en-US" sz="1800" baseline="-25000" dirty="0" err="1" smtClean="0"/>
            <a:t>no</a:t>
          </a:r>
          <a:r>
            <a:rPr lang="en-US" sz="1800" baseline="-25000" dirty="0" smtClean="0"/>
            <a:t> answer</a:t>
          </a:r>
          <a:r>
            <a:rPr lang="en-US" sz="1800" dirty="0" smtClean="0"/>
            <a:t> = 0.64 (a lot of agents sitting around)</a:t>
          </a:r>
          <a:endParaRPr lang="en-US" sz="1800" dirty="0"/>
        </a:p>
      </cdr:txBody>
    </cdr:sp>
  </cdr:relSizeAnchor>
</c:userShape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AU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AU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12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Comparison of Call Centre Predictive Dialer Algorithms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Rob Johnston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0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(1 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64254"/>
            <a:ext cx="3313355" cy="456964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612" y="2093274"/>
            <a:ext cx="61341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2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(5 </a:t>
            </a:r>
            <a:r>
              <a:rPr lang="en-US" dirty="0"/>
              <a:t>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64254"/>
            <a:ext cx="3292184" cy="456964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086" y="2093274"/>
            <a:ext cx="5861151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059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</a:t>
            </a:r>
            <a:r>
              <a:rPr lang="en-US" dirty="0" smtClean="0"/>
              <a:t>10 </a:t>
            </a:r>
            <a:r>
              <a:rPr lang="en-US" dirty="0"/>
              <a:t>call/sec)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87518"/>
            <a:ext cx="3292184" cy="4523111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99" y="2093274"/>
            <a:ext cx="5842325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52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55" y="1787518"/>
            <a:ext cx="3284203" cy="4523111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99" y="2152137"/>
            <a:ext cx="5842325" cy="379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Optimisation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Maximise Agent Utilisation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Minimise Abandonment Rate (keep under pre-defined limit, e.g. 5%)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Minimise Trunk (telephone lines) Usage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94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of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Progressive Dialing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make a call when an agent becomes free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Simple Predictive Dialing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generate set number calls/sec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Analytic Methods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E.g. </a:t>
            </a:r>
            <a:r>
              <a:rPr lang="en-US" dirty="0" smtClean="0"/>
              <a:t>based on probability theory, “Optimization </a:t>
            </a:r>
            <a:r>
              <a:rPr lang="en-US" dirty="0" smtClean="0"/>
              <a:t>of a Predictive Dialing Algorithm”, </a:t>
            </a:r>
            <a:r>
              <a:rPr lang="en-US" dirty="0" err="1" smtClean="0"/>
              <a:t>Fourati</a:t>
            </a:r>
            <a:r>
              <a:rPr lang="en-US" dirty="0" smtClean="0"/>
              <a:t> &amp; </a:t>
            </a:r>
            <a:r>
              <a:rPr lang="en-US" dirty="0" err="1" smtClean="0"/>
              <a:t>Tabbane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Machine Learning Methods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E.g. genetic algorithm: “Predictive Dialer Intensity Optimization Using Genetic Algorithms”, </a:t>
            </a:r>
            <a:r>
              <a:rPr lang="en-US" dirty="0" err="1" smtClean="0"/>
              <a:t>Amaral</a:t>
            </a:r>
            <a:r>
              <a:rPr lang="en-US" dirty="0" smtClean="0"/>
              <a:t> &amp; Vital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613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Simulator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5546640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15753" y="3805517"/>
            <a:ext cx="25414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hile still-running:</a:t>
            </a:r>
          </a:p>
          <a:p>
            <a:r>
              <a:rPr lang="en-US" dirty="0"/>
              <a:t> </a:t>
            </a:r>
            <a:r>
              <a:rPr lang="en-US" dirty="0" smtClean="0"/>
              <a:t> calculate agent states</a:t>
            </a:r>
          </a:p>
          <a:p>
            <a:r>
              <a:rPr lang="en-US" dirty="0"/>
              <a:t> </a:t>
            </a:r>
            <a:r>
              <a:rPr lang="en-US" dirty="0" smtClean="0"/>
              <a:t> calculate call states</a:t>
            </a:r>
          </a:p>
          <a:p>
            <a:r>
              <a:rPr lang="en-US" dirty="0"/>
              <a:t> </a:t>
            </a:r>
            <a:r>
              <a:rPr lang="en-US" dirty="0" smtClean="0"/>
              <a:t> calculate new dial level</a:t>
            </a:r>
          </a:p>
          <a:p>
            <a:r>
              <a:rPr lang="en-US" dirty="0"/>
              <a:t> </a:t>
            </a:r>
            <a:r>
              <a:rPr lang="en-US" dirty="0" smtClean="0"/>
              <a:t> generate new calls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3904733"/>
            <a:ext cx="1941211" cy="12672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793" y="3644153"/>
            <a:ext cx="1298589" cy="178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266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Analytic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77" y="1846263"/>
            <a:ext cx="2832530" cy="40227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682" y="3069936"/>
            <a:ext cx="40767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0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Genetic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754" y="3316048"/>
            <a:ext cx="4445000" cy="88900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51155287"/>
              </p:ext>
            </p:extLst>
          </p:nvPr>
        </p:nvGraphicFramePr>
        <p:xfrm>
          <a:off x="1182255" y="1514187"/>
          <a:ext cx="6788727" cy="18018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182255" y="3066473"/>
            <a:ext cx="78231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Crossover uses strategy based on random weights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Mutation, depending on mutation probability, stresses the offspring by adding random value +/- 50% original value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Small number of iterations (20) as required to run in small time frame.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37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/>
              <a:t>New technique: Two Phase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Simulation to learn optimal dial level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Supervised learning to build model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Agent </a:t>
            </a:r>
            <a:r>
              <a:rPr lang="en-US" dirty="0" smtClean="0"/>
              <a:t>Simulation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Include agent events such as log on/log off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Use different types of campaigns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Telemarketing vs Market Research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Implement in a real call-</a:t>
            </a:r>
            <a:r>
              <a:rPr lang="en-US" dirty="0" err="1" smtClean="0"/>
              <a:t>centre</a:t>
            </a:r>
            <a:endParaRPr lang="en-US" dirty="0" smtClean="0"/>
          </a:p>
          <a:p>
            <a:pPr lvl="1">
              <a:buFont typeface="Arial" charset="0"/>
              <a:buChar char="•"/>
            </a:pPr>
            <a:r>
              <a:rPr lang="en-US" dirty="0" smtClean="0"/>
              <a:t>Real-time programming considerations</a:t>
            </a:r>
          </a:p>
          <a:p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587847414"/>
              </p:ext>
            </p:extLst>
          </p:nvPr>
        </p:nvGraphicFramePr>
        <p:xfrm>
          <a:off x="5403273" y="1578842"/>
          <a:ext cx="5652654" cy="16077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126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/>
              <a:t>I’m sorry, but I can’t </a:t>
            </a:r>
            <a:r>
              <a:rPr lang="en-AU" sz="1200" dirty="0" smtClean="0"/>
              <a:t>talk, I’m a bit busy right now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5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8109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Trunks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76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/>
              <a:t>Trunks </a:t>
            </a:r>
            <a:r>
              <a:rPr lang="en-US" dirty="0" smtClean="0"/>
              <a:t>Voice Over IP gives unlimited trunk capability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0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Voice Over IP gives unlimited trunk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capability</a:t>
            </a: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Agent Utilisation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88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tx1"/>
                </a:solidFill>
              </a:rPr>
              <a:t>Agent Utilisation </a:t>
            </a:r>
            <a:r>
              <a:rPr lang="en-US" dirty="0" err="1" smtClean="0">
                <a:solidFill>
                  <a:schemeClr val="tx1"/>
                </a:solidFill>
              </a:rPr>
              <a:t>ChatBots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128" y="2420470"/>
            <a:ext cx="6489551" cy="3608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6480" y="6028845"/>
            <a:ext cx="5184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www.telegraph.co.uk</a:t>
            </a:r>
            <a:r>
              <a:rPr lang="en-US" sz="800" dirty="0"/>
              <a:t>/technology/2016/04/15/robots-will-replace-customer-service-agents--thank-god-for-that/</a:t>
            </a:r>
          </a:p>
        </p:txBody>
      </p:sp>
    </p:spTree>
    <p:extLst>
      <p:ext uri="{BB962C8B-B14F-4D97-AF65-F5344CB8AC3E}">
        <p14:creationId xmlns:p14="http://schemas.microsoft.com/office/powerpoint/2010/main" val="160171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Agent Utilisation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ChatBots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Abandonment Rate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26480" y="6028845"/>
            <a:ext cx="51844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www.telegraph.co.uk</a:t>
            </a:r>
            <a:r>
              <a:rPr lang="en-US" sz="800" dirty="0"/>
              <a:t>/technology/2016/04/15/robots-will-replace-customer-service-agents--thank-god-for-that/</a:t>
            </a:r>
          </a:p>
        </p:txBody>
      </p:sp>
    </p:spTree>
    <p:extLst>
      <p:ext uri="{BB962C8B-B14F-4D97-AF65-F5344CB8AC3E}">
        <p14:creationId xmlns:p14="http://schemas.microsoft.com/office/powerpoint/2010/main" val="192839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Footnote</a:t>
            </a:r>
            <a:r>
              <a:rPr lang="en-AU" dirty="0" smtClean="0"/>
              <a:t>...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Are we solving the right problem?</a:t>
            </a:r>
          </a:p>
          <a:p>
            <a:endParaRPr lang="en-US" sz="1800" dirty="0" smtClean="0"/>
          </a:p>
          <a:p>
            <a:r>
              <a:rPr lang="en-US" dirty="0" smtClean="0"/>
              <a:t>Constraints: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Trunks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Voice Over IP gives unlimited trunk capability</a:t>
            </a: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bg1">
                    <a:lumMod val="75000"/>
                  </a:schemeClr>
                </a:solidFill>
              </a:rPr>
              <a:t>Agent Utilisation </a:t>
            </a: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ChatBots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>
              <a:buFont typeface="Arial" charset="0"/>
              <a:buChar char="•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trike="sngStrike" dirty="0" smtClean="0">
                <a:solidFill>
                  <a:schemeClr val="tx1"/>
                </a:solidFill>
              </a:rPr>
              <a:t>Abandonment Rate </a:t>
            </a:r>
            <a:r>
              <a:rPr lang="en-US" dirty="0" smtClean="0">
                <a:solidFill>
                  <a:schemeClr val="tx1"/>
                </a:solidFill>
              </a:rPr>
              <a:t>Who cares? Bots are cheap!!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24918" y="5977468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www.gizbot.com</a:t>
            </a:r>
            <a:r>
              <a:rPr lang="en-US" sz="800" dirty="0"/>
              <a:t>/apps/features/5-reasons-that-make-google-chatbot-hit-and-miss-in-india-032835.html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341" y="1811593"/>
            <a:ext cx="1698979" cy="12742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12" y="2192297"/>
            <a:ext cx="1698979" cy="12742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845" y="1946063"/>
            <a:ext cx="1698979" cy="12742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35" y="4830230"/>
            <a:ext cx="1698979" cy="12742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231" y="3064784"/>
            <a:ext cx="1698979" cy="12742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520" y="3731783"/>
            <a:ext cx="1698979" cy="12742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223" y="4546052"/>
            <a:ext cx="1698979" cy="12742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203" y="4544058"/>
            <a:ext cx="1698979" cy="127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Content Placeholder 3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0105242"/>
              </p:ext>
            </p:extLst>
          </p:nvPr>
        </p:nvGraphicFramePr>
        <p:xfrm>
          <a:off x="1097281" y="1846263"/>
          <a:ext cx="10058082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 Outcomes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853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Outbound Call Centre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54" y="2620675"/>
            <a:ext cx="2904882" cy="2087212"/>
          </a:xfrm>
        </p:spPr>
      </p:pic>
      <p:sp>
        <p:nvSpPr>
          <p:cNvPr id="5" name="Cloud 4"/>
          <p:cNvSpPr/>
          <p:nvPr/>
        </p:nvSpPr>
        <p:spPr>
          <a:xfrm>
            <a:off x="4855733" y="2857457"/>
            <a:ext cx="2541494" cy="1613648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Public Telephone Network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836806" y="4872627"/>
            <a:ext cx="37192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http://</a:t>
            </a:r>
            <a:r>
              <a:rPr lang="en-US" sz="800" dirty="0" err="1"/>
              <a:t>www.acclaimimages.com</a:t>
            </a:r>
            <a:r>
              <a:rPr lang="en-US" sz="800" dirty="0"/>
              <a:t>/_gallery/_</a:t>
            </a:r>
            <a:r>
              <a:rPr lang="en-US" sz="800" dirty="0" err="1"/>
              <a:t>image_pages</a:t>
            </a:r>
            <a:r>
              <a:rPr lang="en-US" sz="800" dirty="0"/>
              <a:t>/0519-1010-0716-5642.html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2533843"/>
            <a:ext cx="3390900" cy="2260876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>
          <a:xfrm>
            <a:off x="9635714" y="2109687"/>
            <a:ext cx="1756186" cy="1021976"/>
          </a:xfrm>
          <a:prstGeom prst="wedgeRoundRectCallout">
            <a:avLst>
              <a:gd name="adj1" fmla="val -39975"/>
              <a:gd name="adj2" fmla="val 8486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A good time to call back? Try in a few weeks time </a:t>
            </a:r>
            <a:r>
              <a:rPr lang="mr-IN" sz="1200" dirty="0" smtClean="0"/>
              <a:t>…</a:t>
            </a:r>
            <a:endParaRPr lang="en-US" sz="1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207733" y="36709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353000" y="3664281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210083" y="38233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211217" y="39757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214325" y="4128162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207733" y="30588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210083" y="32112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1217" y="33636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214325" y="3516064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214325" y="42780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16675" y="44304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217809" y="45828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20917" y="4735263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207733" y="24379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210083" y="25903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211217" y="27427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214325" y="2895107"/>
            <a:ext cx="648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35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Predictive Dialer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 Computer based dialing system that determines when a call should be made</a:t>
            </a:r>
          </a:p>
          <a:p>
            <a:pPr>
              <a:buFont typeface="Arial" charset="0"/>
              <a:buChar char="•"/>
            </a:pPr>
            <a:r>
              <a:rPr lang="en-US" dirty="0"/>
              <a:t> </a:t>
            </a:r>
            <a:r>
              <a:rPr lang="en-US" dirty="0" smtClean="0"/>
              <a:t>Number calls based on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Prediction of agent availability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Estimated probability of a call being answered</a:t>
            </a:r>
          </a:p>
          <a:p>
            <a:pPr>
              <a:buFont typeface="Arial" charset="0"/>
              <a:buChar char="•"/>
            </a:pPr>
            <a:r>
              <a:rPr lang="en-US" smtClean="0"/>
              <a:t> Predictive </a:t>
            </a:r>
            <a:r>
              <a:rPr lang="en-US" dirty="0" smtClean="0"/>
              <a:t>dialer algorithm determines the dial level (number calls to make </a:t>
            </a:r>
            <a:r>
              <a:rPr lang="en-US" smtClean="0"/>
              <a:t>per second)</a:t>
            </a:r>
            <a:endParaRPr lang="en-US" dirty="0" smtClean="0"/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81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(1 call/sec)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64254"/>
            <a:ext cx="3313355" cy="4569640"/>
          </a:xfrm>
        </p:spPr>
      </p:pic>
    </p:spTree>
    <p:extLst>
      <p:ext uri="{BB962C8B-B14F-4D97-AF65-F5344CB8AC3E}">
        <p14:creationId xmlns:p14="http://schemas.microsoft.com/office/powerpoint/2010/main" val="18018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(5 call/sec</a:t>
            </a:r>
            <a:r>
              <a:rPr lang="en-US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64254"/>
            <a:ext cx="3292184" cy="4569640"/>
          </a:xfrm>
        </p:spPr>
      </p:pic>
    </p:spTree>
    <p:extLst>
      <p:ext uri="{BB962C8B-B14F-4D97-AF65-F5344CB8AC3E}">
        <p14:creationId xmlns:p14="http://schemas.microsoft.com/office/powerpoint/2010/main" val="213701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 </a:t>
            </a:r>
            <a:r>
              <a:rPr lang="en-US" dirty="0"/>
              <a:t>(</a:t>
            </a:r>
            <a:r>
              <a:rPr lang="en-US" dirty="0" smtClean="0"/>
              <a:t>10 call/sec</a:t>
            </a:r>
            <a:r>
              <a:rPr lang="en-US" dirty="0"/>
              <a:t>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865" y="1787518"/>
            <a:ext cx="3292184" cy="4523111"/>
          </a:xfrm>
        </p:spPr>
      </p:pic>
    </p:spTree>
    <p:extLst>
      <p:ext uri="{BB962C8B-B14F-4D97-AF65-F5344CB8AC3E}">
        <p14:creationId xmlns:p14="http://schemas.microsoft.com/office/powerpoint/2010/main" val="149597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Maximising Agent Utilisation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55" y="1787518"/>
            <a:ext cx="3284203" cy="4523111"/>
          </a:xfrm>
        </p:spPr>
      </p:pic>
    </p:spTree>
    <p:extLst>
      <p:ext uri="{BB962C8B-B14F-4D97-AF65-F5344CB8AC3E}">
        <p14:creationId xmlns:p14="http://schemas.microsoft.com/office/powerpoint/2010/main" val="148320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709</TotalTime>
  <Words>560</Words>
  <Application>Microsoft Macintosh PowerPoint</Application>
  <PresentationFormat>Widescreen</PresentationFormat>
  <Paragraphs>116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Calibri Light</vt:lpstr>
      <vt:lpstr>Mangal</vt:lpstr>
      <vt:lpstr>Arial</vt:lpstr>
      <vt:lpstr>Retrospect</vt:lpstr>
      <vt:lpstr>Comparison of Call Centre Predictive Dialer Algorithms</vt:lpstr>
      <vt:lpstr>The Outbound Call Centre</vt:lpstr>
      <vt:lpstr>Call Outcomes</vt:lpstr>
      <vt:lpstr>The Outbound Call Centre</vt:lpstr>
      <vt:lpstr>Predictive Dialer</vt:lpstr>
      <vt:lpstr>Maximising Agent Utilisation (1 call/sec)</vt:lpstr>
      <vt:lpstr>Maximising Agent Utilisation (5 call/sec)</vt:lpstr>
      <vt:lpstr>Maximising Agent Utilisation (10 call/sec)</vt:lpstr>
      <vt:lpstr>Maximising Agent Utilisation</vt:lpstr>
      <vt:lpstr>Maximising Agent Utilisation (1 call/sec)</vt:lpstr>
      <vt:lpstr>Maximising Agent Utilisation (5 call/sec)</vt:lpstr>
      <vt:lpstr>Maximising Agent Utilisation (10 call/sec)</vt:lpstr>
      <vt:lpstr>Maximising Agent Utilisation</vt:lpstr>
      <vt:lpstr>Optimisation Problem</vt:lpstr>
      <vt:lpstr>Comparison of Algorithms</vt:lpstr>
      <vt:lpstr>Simulator</vt:lpstr>
      <vt:lpstr>Analytic Model</vt:lpstr>
      <vt:lpstr>Genetic Algorithm</vt:lpstr>
      <vt:lpstr>Further Work</vt:lpstr>
      <vt:lpstr>PowerPoint Presentation</vt:lpstr>
      <vt:lpstr>Footnote... </vt:lpstr>
      <vt:lpstr>Footnote... </vt:lpstr>
      <vt:lpstr>Footnote... </vt:lpstr>
      <vt:lpstr>Footnote... </vt:lpstr>
      <vt:lpstr>Footnote... </vt:lpstr>
      <vt:lpstr>Footnote...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Call Centre Predictive Dialer Algorithms</dc:title>
  <dc:creator>Rob Johnston</dc:creator>
  <cp:lastModifiedBy>Rob Johnston</cp:lastModifiedBy>
  <cp:revision>22</cp:revision>
  <dcterms:created xsi:type="dcterms:W3CDTF">2016-12-15T11:17:23Z</dcterms:created>
  <dcterms:modified xsi:type="dcterms:W3CDTF">2016-12-16T20:59:23Z</dcterms:modified>
</cp:coreProperties>
</file>

<file path=docProps/thumbnail.jpeg>
</file>